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09" autoAdjust="0"/>
  </p:normalViewPr>
  <p:slideViewPr>
    <p:cSldViewPr>
      <p:cViewPr>
        <p:scale>
          <a:sx n="72" d="100"/>
          <a:sy n="72" d="100"/>
        </p:scale>
        <p:origin x="-1118" y="-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6396DDF-8028-42E6-983D-80DBCD384DEC}" type="datetimeFigureOut">
              <a:rPr lang="pl-PL" smtClean="0"/>
              <a:pPr/>
              <a:t>2015-07-01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F070829-D7FF-498F-8DDB-3E4201FD70A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6DDF-8028-42E6-983D-80DBCD384DEC}" type="datetimeFigureOut">
              <a:rPr lang="pl-PL" smtClean="0"/>
              <a:pPr/>
              <a:t>2015-07-01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70829-D7FF-498F-8DDB-3E4201FD70A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6DDF-8028-42E6-983D-80DBCD384DEC}" type="datetimeFigureOut">
              <a:rPr lang="pl-PL" smtClean="0"/>
              <a:pPr/>
              <a:t>2015-07-01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70829-D7FF-498F-8DDB-3E4201FD70A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6396DDF-8028-42E6-983D-80DBCD384DEC}" type="datetimeFigureOut">
              <a:rPr lang="pl-PL" smtClean="0"/>
              <a:pPr/>
              <a:t>2015-07-01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70829-D7FF-498F-8DDB-3E4201FD70A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6396DDF-8028-42E6-983D-80DBCD384DEC}" type="datetimeFigureOut">
              <a:rPr lang="pl-PL" smtClean="0"/>
              <a:pPr/>
              <a:t>2015-07-01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F070829-D7FF-498F-8DDB-3E4201FD70A7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6396DDF-8028-42E6-983D-80DBCD384DEC}" type="datetimeFigureOut">
              <a:rPr lang="pl-PL" smtClean="0"/>
              <a:pPr/>
              <a:t>2015-07-01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F070829-D7FF-498F-8DDB-3E4201FD70A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6396DDF-8028-42E6-983D-80DBCD384DEC}" type="datetimeFigureOut">
              <a:rPr lang="pl-PL" smtClean="0"/>
              <a:pPr/>
              <a:t>2015-07-01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F070829-D7FF-498F-8DDB-3E4201FD70A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6DDF-8028-42E6-983D-80DBCD384DEC}" type="datetimeFigureOut">
              <a:rPr lang="pl-PL" smtClean="0"/>
              <a:pPr/>
              <a:t>2015-07-01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70829-D7FF-498F-8DDB-3E4201FD70A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6396DDF-8028-42E6-983D-80DBCD384DEC}" type="datetimeFigureOut">
              <a:rPr lang="pl-PL" smtClean="0"/>
              <a:pPr/>
              <a:t>2015-07-01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F070829-D7FF-498F-8DDB-3E4201FD70A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6396DDF-8028-42E6-983D-80DBCD384DEC}" type="datetimeFigureOut">
              <a:rPr lang="pl-PL" smtClean="0"/>
              <a:pPr/>
              <a:t>2015-07-01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F070829-D7FF-498F-8DDB-3E4201FD70A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6396DDF-8028-42E6-983D-80DBCD384DEC}" type="datetimeFigureOut">
              <a:rPr lang="pl-PL" smtClean="0"/>
              <a:pPr/>
              <a:t>2015-07-01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F070829-D7FF-498F-8DDB-3E4201FD70A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6396DDF-8028-42E6-983D-80DBCD384DEC}" type="datetimeFigureOut">
              <a:rPr lang="pl-PL" smtClean="0"/>
              <a:pPr/>
              <a:t>2015-07-01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F070829-D7FF-498F-8DDB-3E4201FD70A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1472" y="1643050"/>
            <a:ext cx="8062912" cy="1470025"/>
          </a:xfrm>
        </p:spPr>
        <p:txBody>
          <a:bodyPr>
            <a:noAutofit/>
          </a:bodyPr>
          <a:lstStyle/>
          <a:p>
            <a:r>
              <a:rPr lang="pl-PL" sz="6600" dirty="0" err="1" smtClean="0"/>
              <a:t>Targets</a:t>
            </a:r>
            <a:r>
              <a:rPr lang="pl-PL" sz="6600" dirty="0" smtClean="0"/>
              <a:t> of </a:t>
            </a:r>
            <a:r>
              <a:rPr lang="pl-PL" sz="6600" dirty="0" err="1" smtClean="0"/>
              <a:t>pencil-case</a:t>
            </a:r>
            <a:r>
              <a:rPr lang="pl-PL" sz="6600" dirty="0" smtClean="0"/>
              <a:t> </a:t>
            </a:r>
            <a:r>
              <a:rPr lang="pl-PL" sz="6600" dirty="0" err="1" smtClean="0"/>
              <a:t>project</a:t>
            </a:r>
            <a:endParaRPr lang="pl-PL" sz="6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 smtClean="0"/>
              <a:t>Criterias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</a:t>
            </a:r>
            <a:r>
              <a:rPr lang="pl-PL" dirty="0" err="1" smtClean="0"/>
              <a:t>While</a:t>
            </a:r>
            <a:r>
              <a:rPr lang="pl-PL" dirty="0" smtClean="0"/>
              <a:t> </a:t>
            </a:r>
            <a:r>
              <a:rPr lang="pl-PL" dirty="0" err="1" smtClean="0"/>
              <a:t>thinking</a:t>
            </a:r>
            <a:r>
              <a:rPr lang="pl-PL" dirty="0" smtClean="0"/>
              <a:t> </a:t>
            </a:r>
            <a:r>
              <a:rPr lang="pl-PL" dirty="0" err="1" smtClean="0"/>
              <a:t>up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project</a:t>
            </a:r>
            <a:r>
              <a:rPr lang="pl-PL" dirty="0" smtClean="0"/>
              <a:t> we </a:t>
            </a:r>
            <a:r>
              <a:rPr lang="pl-PL" dirty="0" err="1" smtClean="0"/>
              <a:t>still</a:t>
            </a:r>
            <a:r>
              <a:rPr lang="pl-PL" dirty="0" smtClean="0"/>
              <a:t> </a:t>
            </a:r>
            <a:r>
              <a:rPr lang="pl-PL" dirty="0" err="1" smtClean="0"/>
              <a:t>remember</a:t>
            </a:r>
            <a:r>
              <a:rPr lang="pl-PL" dirty="0" smtClean="0"/>
              <a:t> </a:t>
            </a:r>
            <a:r>
              <a:rPr lang="pl-PL" dirty="0" err="1" smtClean="0"/>
              <a:t>critera</a:t>
            </a:r>
            <a:r>
              <a:rPr lang="pl-PL" dirty="0" smtClean="0"/>
              <a:t> for </a:t>
            </a:r>
            <a:r>
              <a:rPr lang="pl-PL" dirty="0" err="1" smtClean="0"/>
              <a:t>good</a:t>
            </a:r>
            <a:r>
              <a:rPr lang="pl-PL" dirty="0" smtClean="0"/>
              <a:t> </a:t>
            </a:r>
            <a:r>
              <a:rPr lang="pl-PL" dirty="0" err="1" smtClean="0"/>
              <a:t>project</a:t>
            </a:r>
            <a:r>
              <a:rPr lang="pl-PL" dirty="0" smtClean="0"/>
              <a:t>:</a:t>
            </a:r>
          </a:p>
          <a:p>
            <a:r>
              <a:rPr lang="pl-PL" dirty="0" err="1" smtClean="0"/>
              <a:t>Relevancy</a:t>
            </a:r>
            <a:endParaRPr lang="pl-PL" dirty="0" smtClean="0"/>
          </a:p>
          <a:p>
            <a:r>
              <a:rPr lang="pl-PL" dirty="0" err="1" smtClean="0"/>
              <a:t>Effectivness</a:t>
            </a:r>
            <a:endParaRPr lang="pl-PL" dirty="0" smtClean="0"/>
          </a:p>
          <a:p>
            <a:r>
              <a:rPr lang="pl-PL" dirty="0" err="1" smtClean="0"/>
              <a:t>Efficiency</a:t>
            </a:r>
            <a:endParaRPr lang="pl-PL" dirty="0" smtClean="0"/>
          </a:p>
          <a:p>
            <a:r>
              <a:rPr lang="pl-PL" dirty="0" err="1" smtClean="0"/>
              <a:t>Sustainability</a:t>
            </a:r>
            <a:endParaRPr lang="pl-PL" dirty="0" smtClean="0"/>
          </a:p>
          <a:p>
            <a:r>
              <a:rPr lang="pl-PL" dirty="0" err="1" smtClean="0"/>
              <a:t>Impact</a:t>
            </a:r>
            <a:endParaRPr lang="pl-PL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 smtClean="0"/>
              <a:t>Sustainable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Project </a:t>
            </a:r>
            <a:r>
              <a:rPr lang="pl-PL" dirty="0" err="1" smtClean="0"/>
              <a:t>does</a:t>
            </a:r>
            <a:r>
              <a:rPr lang="pl-PL" dirty="0" smtClean="0"/>
              <a:t> not </a:t>
            </a:r>
            <a:r>
              <a:rPr lang="pl-PL" dirty="0" err="1" smtClean="0"/>
              <a:t>mean</a:t>
            </a:r>
            <a:r>
              <a:rPr lang="pl-PL" dirty="0" smtClean="0"/>
              <a:t> </a:t>
            </a:r>
            <a:r>
              <a:rPr lang="pl-PL" dirty="0" err="1" smtClean="0"/>
              <a:t>emergency</a:t>
            </a:r>
            <a:r>
              <a:rPr lang="pl-PL" dirty="0" smtClean="0"/>
              <a:t> </a:t>
            </a:r>
            <a:r>
              <a:rPr lang="pl-PL" dirty="0" err="1" smtClean="0"/>
              <a:t>project</a:t>
            </a:r>
            <a:r>
              <a:rPr lang="pl-PL" dirty="0" smtClean="0"/>
              <a:t>. </a:t>
            </a:r>
            <a:r>
              <a:rPr lang="pl-PL" dirty="0" err="1" smtClean="0"/>
              <a:t>The</a:t>
            </a:r>
            <a:r>
              <a:rPr lang="pl-PL" dirty="0" smtClean="0"/>
              <a:t> idea </a:t>
            </a:r>
            <a:r>
              <a:rPr lang="pl-PL" dirty="0" err="1" smtClean="0"/>
              <a:t>is</a:t>
            </a:r>
            <a:r>
              <a:rPr lang="pl-PL" dirty="0" smtClean="0"/>
              <a:t> to </a:t>
            </a:r>
            <a:r>
              <a:rPr lang="pl-PL" dirty="0" err="1" smtClean="0"/>
              <a:t>find</a:t>
            </a:r>
            <a:r>
              <a:rPr lang="pl-PL" dirty="0" smtClean="0"/>
              <a:t> </a:t>
            </a:r>
            <a:r>
              <a:rPr lang="pl-PL" dirty="0" err="1" smtClean="0"/>
              <a:t>something</a:t>
            </a:r>
            <a:r>
              <a:rPr lang="pl-PL" dirty="0" smtClean="0"/>
              <a:t> </a:t>
            </a:r>
            <a:r>
              <a:rPr lang="pl-PL" dirty="0" err="1" smtClean="0"/>
              <a:t>what</a:t>
            </a:r>
            <a:r>
              <a:rPr lang="pl-PL" dirty="0" smtClean="0"/>
              <a:t> will </a:t>
            </a:r>
            <a:r>
              <a:rPr lang="pl-PL" dirty="0" err="1" smtClean="0"/>
              <a:t>last</a:t>
            </a:r>
            <a:r>
              <a:rPr lang="pl-PL" dirty="0" smtClean="0"/>
              <a:t> long and help </a:t>
            </a:r>
            <a:r>
              <a:rPr lang="pl-PL" dirty="0" err="1" smtClean="0"/>
              <a:t>people</a:t>
            </a:r>
            <a:r>
              <a:rPr lang="pl-PL" dirty="0" smtClean="0"/>
              <a:t> to </a:t>
            </a:r>
            <a:r>
              <a:rPr lang="pl-PL" dirty="0" err="1" smtClean="0"/>
              <a:t>improve</a:t>
            </a:r>
            <a:r>
              <a:rPr lang="pl-PL" dirty="0" smtClean="0"/>
              <a:t> </a:t>
            </a:r>
            <a:r>
              <a:rPr lang="pl-PL" dirty="0" err="1" smtClean="0"/>
              <a:t>their</a:t>
            </a:r>
            <a:r>
              <a:rPr lang="pl-PL" dirty="0" smtClean="0"/>
              <a:t> </a:t>
            </a:r>
            <a:r>
              <a:rPr lang="pl-PL" dirty="0" err="1" smtClean="0"/>
              <a:t>situation</a:t>
            </a:r>
            <a:r>
              <a:rPr lang="pl-PL" dirty="0" smtClean="0"/>
              <a:t>.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should</a:t>
            </a:r>
            <a:r>
              <a:rPr lang="pl-PL" dirty="0" smtClean="0"/>
              <a:t> be </a:t>
            </a:r>
            <a:r>
              <a:rPr lang="pl-PL" dirty="0" err="1" smtClean="0"/>
              <a:t>long-lasting</a:t>
            </a:r>
            <a:r>
              <a:rPr lang="pl-PL" dirty="0" smtClean="0"/>
              <a:t> </a:t>
            </a:r>
            <a:r>
              <a:rPr lang="pl-PL" dirty="0" err="1" smtClean="0"/>
              <a:t>actions</a:t>
            </a:r>
            <a:r>
              <a:rPr lang="pl-PL" dirty="0" smtClean="0"/>
              <a:t>, not </a:t>
            </a:r>
            <a:r>
              <a:rPr lang="pl-PL" dirty="0" err="1" smtClean="0"/>
              <a:t>disposable</a:t>
            </a:r>
            <a:r>
              <a:rPr lang="pl-PL" dirty="0" smtClean="0"/>
              <a:t> </a:t>
            </a:r>
            <a:r>
              <a:rPr lang="pl-PL" dirty="0" err="1" smtClean="0"/>
              <a:t>like</a:t>
            </a:r>
            <a:r>
              <a:rPr lang="pl-PL" dirty="0" smtClean="0"/>
              <a:t> </a:t>
            </a:r>
            <a:r>
              <a:rPr lang="pl-PL" dirty="0" err="1" smtClean="0"/>
              <a:t>tissues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 smtClean="0"/>
              <a:t>The</a:t>
            </a:r>
            <a:r>
              <a:rPr lang="pl-PL" dirty="0" smtClean="0"/>
              <a:t> target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err="1" smtClean="0"/>
              <a:t>Our</a:t>
            </a:r>
            <a:r>
              <a:rPr lang="pl-PL" dirty="0" smtClean="0"/>
              <a:t> </a:t>
            </a:r>
            <a:r>
              <a:rPr lang="pl-PL" dirty="0" err="1" smtClean="0"/>
              <a:t>additional</a:t>
            </a:r>
            <a:r>
              <a:rPr lang="pl-PL" dirty="0" smtClean="0"/>
              <a:t> </a:t>
            </a:r>
            <a:r>
              <a:rPr lang="pl-PL" dirty="0" err="1" smtClean="0"/>
              <a:t>aim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to </a:t>
            </a:r>
            <a:r>
              <a:rPr lang="pl-PL" dirty="0" err="1" smtClean="0"/>
              <a:t>inform</a:t>
            </a:r>
            <a:r>
              <a:rPr lang="pl-PL" dirty="0" smtClean="0"/>
              <a:t> and </a:t>
            </a:r>
            <a:r>
              <a:rPr lang="pl-PL" dirty="0" err="1" smtClean="0"/>
              <a:t>educate</a:t>
            </a:r>
            <a:r>
              <a:rPr lang="pl-PL" dirty="0" smtClean="0"/>
              <a:t> </a:t>
            </a:r>
            <a:r>
              <a:rPr lang="pl-PL" dirty="0" err="1" smtClean="0"/>
              <a:t>Polish</a:t>
            </a:r>
            <a:r>
              <a:rPr lang="pl-PL" dirty="0" smtClean="0"/>
              <a:t> </a:t>
            </a:r>
            <a:r>
              <a:rPr lang="pl-PL" dirty="0" err="1" smtClean="0"/>
              <a:t>society</a:t>
            </a:r>
            <a:r>
              <a:rPr lang="pl-PL" dirty="0" smtClean="0"/>
              <a:t>  </a:t>
            </a:r>
            <a:r>
              <a:rPr lang="pl-PL" dirty="0" err="1" smtClean="0"/>
              <a:t>because</a:t>
            </a:r>
            <a:r>
              <a:rPr lang="pl-PL" dirty="0" smtClean="0"/>
              <a:t> „Fair Trade” </a:t>
            </a:r>
            <a:r>
              <a:rPr lang="pl-PL" dirty="0" err="1" smtClean="0"/>
              <a:t>issue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still</a:t>
            </a:r>
            <a:r>
              <a:rPr lang="pl-PL" dirty="0" smtClean="0"/>
              <a:t> </a:t>
            </a:r>
            <a:r>
              <a:rPr lang="pl-PL" dirty="0" err="1" smtClean="0"/>
              <a:t>rather</a:t>
            </a:r>
            <a:r>
              <a:rPr lang="pl-PL" dirty="0" smtClean="0"/>
              <a:t> </a:t>
            </a:r>
            <a:r>
              <a:rPr lang="pl-PL" dirty="0" err="1" smtClean="0"/>
              <a:t>unknown</a:t>
            </a:r>
            <a:r>
              <a:rPr lang="pl-PL" dirty="0" smtClean="0"/>
              <a:t>. We </a:t>
            </a:r>
            <a:r>
              <a:rPr lang="pl-PL" dirty="0" err="1" smtClean="0"/>
              <a:t>think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important</a:t>
            </a:r>
            <a:r>
              <a:rPr lang="pl-PL" dirty="0" smtClean="0"/>
              <a:t> to </a:t>
            </a:r>
            <a:r>
              <a:rPr lang="pl-PL" dirty="0" err="1" smtClean="0"/>
              <a:t>inform</a:t>
            </a:r>
            <a:r>
              <a:rPr lang="pl-PL" dirty="0" smtClean="0"/>
              <a:t> </a:t>
            </a:r>
            <a:r>
              <a:rPr lang="pl-PL" dirty="0" err="1" smtClean="0"/>
              <a:t>society</a:t>
            </a:r>
            <a:r>
              <a:rPr lang="pl-PL" dirty="0" smtClean="0"/>
              <a:t> </a:t>
            </a:r>
            <a:r>
              <a:rPr lang="pl-PL" dirty="0" err="1" smtClean="0"/>
              <a:t>especially</a:t>
            </a:r>
            <a:r>
              <a:rPr lang="pl-PL" dirty="0" smtClean="0"/>
              <a:t> </a:t>
            </a:r>
            <a:r>
              <a:rPr lang="pl-PL" dirty="0" err="1" smtClean="0"/>
              <a:t>young</a:t>
            </a:r>
            <a:r>
              <a:rPr lang="pl-PL" dirty="0" smtClean="0"/>
              <a:t> </a:t>
            </a:r>
            <a:r>
              <a:rPr lang="pl-PL" dirty="0" err="1" smtClean="0"/>
              <a:t>people</a:t>
            </a:r>
            <a:r>
              <a:rPr lang="pl-PL" dirty="0" smtClean="0"/>
              <a:t> </a:t>
            </a:r>
            <a:r>
              <a:rPr lang="pl-PL" dirty="0" err="1" smtClean="0"/>
              <a:t>how</a:t>
            </a:r>
            <a:r>
              <a:rPr lang="pl-PL" dirty="0" smtClean="0"/>
              <a:t> </a:t>
            </a:r>
            <a:r>
              <a:rPr lang="pl-PL" dirty="0" err="1" smtClean="0"/>
              <a:t>habitants</a:t>
            </a:r>
            <a:r>
              <a:rPr lang="pl-PL" dirty="0" smtClean="0"/>
              <a:t> </a:t>
            </a:r>
            <a:r>
              <a:rPr lang="pl-PL" dirty="0" err="1" smtClean="0"/>
              <a:t>work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developing </a:t>
            </a:r>
            <a:r>
              <a:rPr lang="pl-PL" dirty="0" err="1" smtClean="0"/>
              <a:t>countries</a:t>
            </a:r>
            <a:r>
              <a:rPr lang="pl-PL" dirty="0" smtClean="0"/>
              <a:t>. </a:t>
            </a:r>
            <a:r>
              <a:rPr lang="pl-PL" dirty="0" err="1" smtClean="0"/>
              <a:t>This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great idea to </a:t>
            </a:r>
            <a:r>
              <a:rPr lang="pl-PL" dirty="0" err="1" smtClean="0"/>
              <a:t>spread</a:t>
            </a:r>
            <a:r>
              <a:rPr lang="pl-PL" dirty="0" smtClean="0"/>
              <a:t> </a:t>
            </a:r>
            <a:r>
              <a:rPr lang="pl-PL" dirty="0" err="1" smtClean="0"/>
              <a:t>our</a:t>
            </a:r>
            <a:r>
              <a:rPr lang="pl-PL" dirty="0" smtClean="0"/>
              <a:t> </a:t>
            </a:r>
            <a:r>
              <a:rPr lang="pl-PL" dirty="0" err="1" smtClean="0"/>
              <a:t>concept</a:t>
            </a:r>
            <a:r>
              <a:rPr lang="pl-PL" dirty="0" smtClean="0"/>
              <a:t> </a:t>
            </a:r>
            <a:r>
              <a:rPr lang="pl-PL" dirty="0" err="1" smtClean="0"/>
              <a:t>among</a:t>
            </a:r>
            <a:r>
              <a:rPr lang="pl-PL" dirty="0" smtClean="0"/>
              <a:t> </a:t>
            </a:r>
            <a:r>
              <a:rPr lang="pl-PL" dirty="0" err="1" smtClean="0"/>
              <a:t>students</a:t>
            </a:r>
            <a:r>
              <a:rPr lang="pl-PL" dirty="0" smtClean="0"/>
              <a:t>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 smtClean="0"/>
              <a:t>Impact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main</a:t>
            </a:r>
            <a:r>
              <a:rPr lang="pl-PL" dirty="0" smtClean="0"/>
              <a:t> </a:t>
            </a:r>
            <a:r>
              <a:rPr lang="pl-PL" dirty="0" err="1" smtClean="0"/>
              <a:t>aim</a:t>
            </a:r>
            <a:r>
              <a:rPr lang="pl-PL" dirty="0" smtClean="0"/>
              <a:t> of </a:t>
            </a:r>
            <a:r>
              <a:rPr lang="pl-PL" dirty="0" err="1" smtClean="0"/>
              <a:t>this</a:t>
            </a:r>
            <a:r>
              <a:rPr lang="pl-PL" dirty="0" smtClean="0"/>
              <a:t> </a:t>
            </a:r>
            <a:r>
              <a:rPr lang="pl-PL" dirty="0" err="1" smtClean="0"/>
              <a:t>project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to help </a:t>
            </a:r>
            <a:r>
              <a:rPr lang="pl-PL" dirty="0" err="1" smtClean="0"/>
              <a:t>poor</a:t>
            </a:r>
            <a:r>
              <a:rPr lang="pl-PL" dirty="0" smtClean="0"/>
              <a:t> </a:t>
            </a:r>
            <a:r>
              <a:rPr lang="pl-PL" dirty="0" err="1" smtClean="0"/>
              <a:t>people</a:t>
            </a:r>
            <a:r>
              <a:rPr lang="pl-PL" dirty="0" smtClean="0"/>
              <a:t> and </a:t>
            </a:r>
            <a:r>
              <a:rPr lang="pl-PL" dirty="0" err="1" smtClean="0"/>
              <a:t>educate</a:t>
            </a:r>
            <a:r>
              <a:rPr lang="pl-PL" dirty="0" smtClean="0"/>
              <a:t> </a:t>
            </a:r>
            <a:r>
              <a:rPr lang="pl-PL" dirty="0" err="1" smtClean="0"/>
              <a:t>them</a:t>
            </a:r>
            <a:r>
              <a:rPr lang="pl-PL" dirty="0" smtClean="0"/>
              <a:t> </a:t>
            </a:r>
            <a:r>
              <a:rPr lang="pl-PL" dirty="0" err="1" smtClean="0"/>
              <a:t>how</a:t>
            </a:r>
            <a:r>
              <a:rPr lang="pl-PL" dirty="0" smtClean="0"/>
              <a:t> to </a:t>
            </a:r>
            <a:r>
              <a:rPr lang="pl-PL" dirty="0" err="1" smtClean="0"/>
              <a:t>earn</a:t>
            </a:r>
            <a:r>
              <a:rPr lang="pl-PL" dirty="0" smtClean="0"/>
              <a:t> </a:t>
            </a:r>
            <a:r>
              <a:rPr lang="pl-PL" dirty="0" err="1" smtClean="0"/>
              <a:t>money</a:t>
            </a:r>
            <a:r>
              <a:rPr lang="pl-PL" dirty="0" smtClean="0"/>
              <a:t>. Not to </a:t>
            </a:r>
            <a:r>
              <a:rPr lang="pl-PL" dirty="0" err="1" smtClean="0"/>
              <a:t>give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fish</a:t>
            </a:r>
            <a:r>
              <a:rPr lang="pl-PL" dirty="0" smtClean="0"/>
              <a:t>, </a:t>
            </a:r>
            <a:r>
              <a:rPr lang="pl-PL" dirty="0" err="1" smtClean="0"/>
              <a:t>just</a:t>
            </a:r>
            <a:r>
              <a:rPr lang="pl-PL" dirty="0" smtClean="0"/>
              <a:t> </a:t>
            </a:r>
            <a:r>
              <a:rPr lang="pl-PL" dirty="0" err="1" smtClean="0"/>
              <a:t>teach</a:t>
            </a:r>
            <a:r>
              <a:rPr lang="pl-PL" dirty="0" smtClean="0"/>
              <a:t> </a:t>
            </a:r>
            <a:r>
              <a:rPr lang="pl-PL" dirty="0" err="1" smtClean="0"/>
              <a:t>how</a:t>
            </a:r>
            <a:r>
              <a:rPr lang="pl-PL" dirty="0" smtClean="0"/>
              <a:t> to go </a:t>
            </a:r>
            <a:r>
              <a:rPr lang="pl-PL" dirty="0" err="1" smtClean="0"/>
              <a:t>fishing</a:t>
            </a:r>
            <a:r>
              <a:rPr lang="pl-PL" dirty="0" smtClean="0"/>
              <a:t>. </a:t>
            </a:r>
          </a:p>
          <a:p>
            <a:pPr algn="ctr">
              <a:buNone/>
            </a:pPr>
            <a:r>
              <a:rPr lang="pl-PL" dirty="0" smtClean="0"/>
              <a:t>By </a:t>
            </a:r>
            <a:r>
              <a:rPr lang="pl-PL" dirty="0" err="1" smtClean="0"/>
              <a:t>selling</a:t>
            </a:r>
            <a:r>
              <a:rPr lang="pl-PL" dirty="0" smtClean="0"/>
              <a:t> </a:t>
            </a:r>
            <a:r>
              <a:rPr lang="pl-PL" dirty="0" err="1" smtClean="0"/>
              <a:t>our</a:t>
            </a:r>
            <a:r>
              <a:rPr lang="pl-PL" dirty="0" smtClean="0"/>
              <a:t> </a:t>
            </a:r>
            <a:r>
              <a:rPr lang="pl-PL" dirty="0" err="1" smtClean="0"/>
              <a:t>pencil</a:t>
            </a:r>
            <a:r>
              <a:rPr lang="pl-PL" dirty="0" smtClean="0"/>
              <a:t> </a:t>
            </a:r>
            <a:r>
              <a:rPr lang="pl-PL" dirty="0" err="1" smtClean="0"/>
              <a:t>case</a:t>
            </a:r>
            <a:r>
              <a:rPr lang="pl-PL" dirty="0" smtClean="0"/>
              <a:t> </a:t>
            </a:r>
            <a:r>
              <a:rPr lang="pl-PL" dirty="0" err="1" smtClean="0"/>
              <a:t>with</a:t>
            </a:r>
            <a:r>
              <a:rPr lang="pl-PL" dirty="0" smtClean="0"/>
              <a:t> </a:t>
            </a:r>
            <a:r>
              <a:rPr lang="pl-PL" dirty="0" err="1" smtClean="0"/>
              <a:t>interesting</a:t>
            </a:r>
            <a:r>
              <a:rPr lang="pl-PL" dirty="0" smtClean="0"/>
              <a:t> logo and design we </a:t>
            </a:r>
            <a:r>
              <a:rPr lang="pl-PL" dirty="0" err="1" smtClean="0"/>
              <a:t>can</a:t>
            </a:r>
            <a:r>
              <a:rPr lang="pl-PL" dirty="0" smtClean="0"/>
              <a:t> </a:t>
            </a:r>
            <a:r>
              <a:rPr lang="pl-PL" dirty="0" err="1" smtClean="0"/>
              <a:t>combine</a:t>
            </a:r>
            <a:r>
              <a:rPr lang="pl-PL" dirty="0" smtClean="0"/>
              <a:t> </a:t>
            </a:r>
            <a:r>
              <a:rPr lang="pl-PL" dirty="0" err="1" smtClean="0"/>
              <a:t>two</a:t>
            </a:r>
            <a:r>
              <a:rPr lang="pl-PL" dirty="0" smtClean="0"/>
              <a:t> </a:t>
            </a:r>
            <a:r>
              <a:rPr lang="pl-PL" dirty="0" err="1" smtClean="0"/>
              <a:t>main</a:t>
            </a:r>
            <a:r>
              <a:rPr lang="pl-PL" dirty="0" smtClean="0"/>
              <a:t> </a:t>
            </a:r>
            <a:r>
              <a:rPr lang="pl-PL" dirty="0" err="1" smtClean="0"/>
              <a:t>aims</a:t>
            </a:r>
            <a:r>
              <a:rPr lang="pl-PL" dirty="0" smtClean="0"/>
              <a:t> and </a:t>
            </a:r>
            <a:r>
              <a:rPr lang="pl-PL" dirty="0" err="1" smtClean="0"/>
              <a:t>inform</a:t>
            </a:r>
            <a:r>
              <a:rPr lang="pl-PL" dirty="0" smtClean="0"/>
              <a:t> </a:t>
            </a:r>
            <a:r>
              <a:rPr lang="pl-PL" dirty="0" err="1" smtClean="0"/>
              <a:t>people</a:t>
            </a:r>
            <a:r>
              <a:rPr lang="pl-PL" dirty="0" smtClean="0"/>
              <a:t> and </a:t>
            </a:r>
            <a:r>
              <a:rPr lang="pl-PL" dirty="0" err="1" smtClean="0"/>
              <a:t>earn</a:t>
            </a:r>
            <a:r>
              <a:rPr lang="pl-PL" dirty="0" smtClean="0"/>
              <a:t> </a:t>
            </a:r>
            <a:r>
              <a:rPr lang="pl-PL" dirty="0" err="1" smtClean="0"/>
              <a:t>money</a:t>
            </a:r>
            <a:r>
              <a:rPr lang="pl-PL" dirty="0" smtClean="0"/>
              <a:t> !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 smtClean="0"/>
              <a:t>Relevancy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We </a:t>
            </a:r>
            <a:r>
              <a:rPr lang="pl-PL" dirty="0" err="1" smtClean="0"/>
              <a:t>needn’t</a:t>
            </a:r>
            <a:r>
              <a:rPr lang="pl-PL" dirty="0" smtClean="0"/>
              <a:t> to </a:t>
            </a:r>
            <a:r>
              <a:rPr lang="pl-PL" dirty="0" err="1" smtClean="0"/>
              <a:t>spend</a:t>
            </a:r>
            <a:r>
              <a:rPr lang="pl-PL" dirty="0" smtClean="0"/>
              <a:t> much </a:t>
            </a:r>
            <a:r>
              <a:rPr lang="pl-PL" dirty="0" err="1" smtClean="0"/>
              <a:t>money</a:t>
            </a:r>
            <a:r>
              <a:rPr lang="pl-PL" dirty="0" smtClean="0"/>
              <a:t>.</a:t>
            </a:r>
          </a:p>
          <a:p>
            <a:r>
              <a:rPr lang="pl-PL" dirty="0" err="1" smtClean="0"/>
              <a:t>Product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popular </a:t>
            </a:r>
            <a:r>
              <a:rPr lang="pl-PL" dirty="0" err="1" smtClean="0"/>
              <a:t>amnog</a:t>
            </a:r>
            <a:r>
              <a:rPr lang="pl-PL" dirty="0" smtClean="0"/>
              <a:t> </a:t>
            </a:r>
            <a:r>
              <a:rPr lang="pl-PL" dirty="0" err="1" smtClean="0"/>
              <a:t>students</a:t>
            </a:r>
            <a:r>
              <a:rPr lang="pl-PL" dirty="0" smtClean="0"/>
              <a:t>.</a:t>
            </a:r>
          </a:p>
          <a:p>
            <a:r>
              <a:rPr lang="pl-PL" dirty="0" err="1" smtClean="0"/>
              <a:t>It’s</a:t>
            </a:r>
            <a:r>
              <a:rPr lang="pl-PL" dirty="0" smtClean="0"/>
              <a:t> </a:t>
            </a:r>
            <a:r>
              <a:rPr lang="pl-PL" dirty="0" err="1" smtClean="0"/>
              <a:t>easy</a:t>
            </a:r>
            <a:r>
              <a:rPr lang="pl-PL" dirty="0" smtClean="0"/>
              <a:t> to </a:t>
            </a:r>
            <a:r>
              <a:rPr lang="pl-PL" dirty="0" err="1" smtClean="0"/>
              <a:t>promote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schools</a:t>
            </a:r>
            <a:r>
              <a:rPr lang="pl-PL" dirty="0" smtClean="0"/>
              <a:t>.</a:t>
            </a:r>
          </a:p>
          <a:p>
            <a:r>
              <a:rPr lang="pl-PL" dirty="0" err="1" smtClean="0"/>
              <a:t>It’s</a:t>
            </a:r>
            <a:r>
              <a:rPr lang="pl-PL" dirty="0" smtClean="0"/>
              <a:t> </a:t>
            </a:r>
            <a:r>
              <a:rPr lang="pl-PL" dirty="0" err="1" smtClean="0"/>
              <a:t>easy</a:t>
            </a:r>
            <a:r>
              <a:rPr lang="pl-PL" dirty="0" smtClean="0"/>
              <a:t> to </a:t>
            </a:r>
            <a:r>
              <a:rPr lang="pl-PL" dirty="0" err="1" smtClean="0"/>
              <a:t>produce</a:t>
            </a:r>
            <a:r>
              <a:rPr lang="pl-PL" dirty="0" smtClean="0"/>
              <a:t> </a:t>
            </a:r>
            <a:r>
              <a:rPr lang="pl-PL" smtClean="0"/>
              <a:t>and import</a:t>
            </a:r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57</TotalTime>
  <Words>198</Words>
  <Application>Microsoft Office PowerPoint</Application>
  <PresentationFormat>Pokaz na ekranie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Energetyczny</vt:lpstr>
      <vt:lpstr>Targets of pencil-case project</vt:lpstr>
      <vt:lpstr>Criterias</vt:lpstr>
      <vt:lpstr>Sustainable</vt:lpstr>
      <vt:lpstr>The target</vt:lpstr>
      <vt:lpstr>Impact</vt:lpstr>
      <vt:lpstr>Relevancy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Targets of pancil-case project</dc:title>
  <dc:creator>student2a04</dc:creator>
  <cp:lastModifiedBy>Adam</cp:lastModifiedBy>
  <cp:revision>7</cp:revision>
  <dcterms:created xsi:type="dcterms:W3CDTF">2015-03-11T10:49:10Z</dcterms:created>
  <dcterms:modified xsi:type="dcterms:W3CDTF">2015-07-01T20:03:20Z</dcterms:modified>
</cp:coreProperties>
</file>